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6CA13-D8AD-406A-A424-CF60D8C97F4E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76EBE-6640-4137-BD06-864DEB6DEA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76EBE-6640-4137-BD06-864DEB6DEAB5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8EB784-2112-4A4A-863E-374CA8F1DAF0}" type="datetimeFigureOut">
              <a:rPr lang="es-ES" smtClean="0"/>
              <a:pPr/>
              <a:t>14/03/2016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4A20B26-C346-4002-B7EF-1A6E1E442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accent2"/>
                </a:solidFill>
              </a:rPr>
              <a:t>V LIGA DE VERANO-FUTBOL 7</a:t>
            </a:r>
            <a:r>
              <a:rPr lang="es-ES" sz="1100" dirty="0" smtClean="0"/>
              <a:t/>
            </a:r>
            <a:br>
              <a:rPr lang="es-ES" sz="1100" dirty="0" smtClean="0"/>
            </a:br>
            <a:r>
              <a:rPr lang="es-ES" sz="1600" dirty="0" smtClean="0"/>
              <a:t>  </a:t>
            </a:r>
            <a:r>
              <a:rPr lang="es-ES" sz="1600" dirty="0" smtClean="0">
                <a:solidFill>
                  <a:srgbClr val="FFFF00"/>
                </a:solidFill>
              </a:rPr>
              <a:t>DESDE LA ULTIMA SEMANA DEL MES DE JUNIO A LA ULTIMA DEL MES DE JULIO</a:t>
            </a:r>
            <a:endParaRPr lang="es-ES" sz="1600" dirty="0">
              <a:solidFill>
                <a:srgbClr val="FFFF00"/>
              </a:solidFill>
            </a:endParaRPr>
          </a:p>
        </p:txBody>
      </p:sp>
      <p:pic>
        <p:nvPicPr>
          <p:cNvPr id="4" name="3 Marcador de contenido" descr="LOGO ESCUELAS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57356" y="1714488"/>
            <a:ext cx="5643602" cy="4929222"/>
          </a:xfrm>
          <a:solidFill>
            <a:schemeClr val="accent3"/>
          </a:solidFill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559746"/>
          </a:xfr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s-ES" dirty="0" smtClean="0"/>
              <a:t>PATROCINA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2800" dirty="0" smtClean="0"/>
              <a:t>EXCMO AYUNTAMIENTO DE HORCHE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3500438"/>
            <a:ext cx="7772400" cy="2928958"/>
          </a:xfrm>
          <a:solidFill>
            <a:schemeClr val="accent2"/>
          </a:solidFill>
          <a:ln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s-ES" sz="5100" dirty="0" smtClean="0"/>
          </a:p>
          <a:p>
            <a:pPr algn="ctr">
              <a:buNone/>
            </a:pPr>
            <a:r>
              <a:rPr lang="es-ES" sz="5100" dirty="0" smtClean="0"/>
              <a:t> ORGANIZA</a:t>
            </a:r>
          </a:p>
          <a:p>
            <a:pPr>
              <a:buNone/>
            </a:pPr>
            <a:endParaRPr lang="es-ES" dirty="0" smtClean="0">
              <a:solidFill>
                <a:srgbClr val="FFFF00"/>
              </a:solidFill>
            </a:endParaRPr>
          </a:p>
          <a:p>
            <a:r>
              <a:rPr lang="es-ES" dirty="0" smtClean="0">
                <a:solidFill>
                  <a:srgbClr val="FFFF00"/>
                </a:solidFill>
              </a:rPr>
              <a:t>ESCUELAS MUNICIPALES DE FUTBOL HORCHE</a:t>
            </a:r>
          </a:p>
          <a:p>
            <a:endParaRPr lang="es-ES" dirty="0" smtClean="0"/>
          </a:p>
          <a:p>
            <a:r>
              <a:rPr lang="es-ES" sz="2400" dirty="0" smtClean="0">
                <a:solidFill>
                  <a:srgbClr val="FFFF00"/>
                </a:solidFill>
              </a:rPr>
              <a:t>INFORMACION Y ENTREGA DE DOCUMENTACION : </a:t>
            </a:r>
          </a:p>
          <a:p>
            <a:pPr>
              <a:buNone/>
            </a:pPr>
            <a:r>
              <a:rPr lang="es-ES" sz="2400" dirty="0" smtClean="0">
                <a:solidFill>
                  <a:srgbClr val="FFFF00"/>
                </a:solidFill>
              </a:rPr>
              <a:t>             </a:t>
            </a:r>
            <a:r>
              <a:rPr lang="es-ES" sz="2000" dirty="0" smtClean="0"/>
              <a:t>CAMPO DE FUTBOL DE HORCHE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512064"/>
            <a:ext cx="7829576" cy="914400"/>
          </a:xfr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s-ES" dirty="0" smtClean="0"/>
              <a:t>BASES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5143536"/>
          </a:xfrm>
        </p:spPr>
        <p:txBody>
          <a:bodyPr>
            <a:normAutofit fontScale="32500" lnSpcReduction="20000"/>
          </a:bodyPr>
          <a:lstStyle/>
          <a:p>
            <a:r>
              <a:rPr lang="es-ES" sz="5500" b="1" dirty="0" smtClean="0">
                <a:solidFill>
                  <a:srgbClr val="FF0000"/>
                </a:solidFill>
              </a:rPr>
              <a:t>INSCRIPCION:     </a:t>
            </a:r>
            <a:r>
              <a:rPr lang="es-ES" sz="5500" b="1" dirty="0" smtClean="0"/>
              <a:t> </a:t>
            </a:r>
            <a:r>
              <a:rPr lang="es-ES" sz="3700" b="1" dirty="0" smtClean="0"/>
              <a:t>TREINTA   EUROS</a:t>
            </a:r>
          </a:p>
          <a:p>
            <a:endParaRPr lang="es-ES" sz="5500" dirty="0"/>
          </a:p>
          <a:p>
            <a:r>
              <a:rPr lang="es-ES" sz="5500" b="1" dirty="0">
                <a:solidFill>
                  <a:srgbClr val="FF0000"/>
                </a:solidFill>
              </a:rPr>
              <a:t>*FIANZA: </a:t>
            </a:r>
            <a:r>
              <a:rPr lang="es-ES" sz="5500" b="1" dirty="0" smtClean="0">
                <a:solidFill>
                  <a:srgbClr val="FF0000"/>
                </a:solidFill>
              </a:rPr>
              <a:t>   </a:t>
            </a:r>
            <a:r>
              <a:rPr lang="es-ES" sz="3700" b="1" dirty="0" smtClean="0"/>
              <a:t>CINCUENTA EUROS,  </a:t>
            </a:r>
            <a:r>
              <a:rPr lang="es-ES" sz="3700" b="1" dirty="0"/>
              <a:t>DE ESTOS SE DESCONTARAN LAS SANCIONES QUE SEAN </a:t>
            </a:r>
            <a:endParaRPr lang="es-ES" sz="3700" b="1" dirty="0" smtClean="0"/>
          </a:p>
          <a:p>
            <a:pPr>
              <a:buNone/>
            </a:pPr>
            <a:r>
              <a:rPr lang="es-ES" sz="3700" b="1" dirty="0" smtClean="0"/>
              <a:t>IMPUESTAS  AL EQUIPO, EL RESTO SE DEVOLVERA AL FINAL DE LA COMPETICION, EXCEPTO SI EL </a:t>
            </a:r>
          </a:p>
          <a:p>
            <a:pPr>
              <a:buNone/>
            </a:pPr>
            <a:r>
              <a:rPr lang="es-ES" sz="3700" b="1" dirty="0" smtClean="0"/>
              <a:t>EQUIPO FUESE EXPULSADO DE L TORNEO</a:t>
            </a:r>
          </a:p>
          <a:p>
            <a:pPr>
              <a:buNone/>
            </a:pPr>
            <a:endParaRPr lang="es-ES" dirty="0"/>
          </a:p>
          <a:p>
            <a:r>
              <a:rPr lang="es-ES" sz="5500" b="1" dirty="0">
                <a:solidFill>
                  <a:srgbClr val="FF0000"/>
                </a:solidFill>
              </a:rPr>
              <a:t>Nº DE JUGADORES POR EQUIPO: </a:t>
            </a:r>
            <a:r>
              <a:rPr lang="es-ES" sz="5000" b="1" dirty="0" smtClean="0">
                <a:solidFill>
                  <a:srgbClr val="FF0000"/>
                </a:solidFill>
              </a:rPr>
              <a:t>  </a:t>
            </a:r>
            <a:r>
              <a:rPr lang="es-ES" sz="3700" b="1" dirty="0" smtClean="0"/>
              <a:t>MINIMO </a:t>
            </a:r>
            <a:r>
              <a:rPr lang="es-ES" sz="3700" b="1" dirty="0"/>
              <a:t>DE </a:t>
            </a:r>
            <a:r>
              <a:rPr lang="es-ES" sz="3700" b="1" dirty="0" smtClean="0"/>
              <a:t>DIEZ, </a:t>
            </a:r>
            <a:r>
              <a:rPr lang="es-ES" sz="3700" b="1" dirty="0"/>
              <a:t>MAXIMO DE </a:t>
            </a:r>
            <a:r>
              <a:rPr lang="es-ES" sz="3700" b="1" dirty="0" smtClean="0"/>
              <a:t>CATORCE  </a:t>
            </a:r>
          </a:p>
          <a:p>
            <a:r>
              <a:rPr lang="es-ES" sz="3700" b="1" dirty="0" smtClean="0"/>
              <a:t>                     </a:t>
            </a:r>
            <a:endParaRPr lang="es-ES" sz="3700" dirty="0"/>
          </a:p>
          <a:p>
            <a:r>
              <a:rPr lang="es-ES" sz="5500" b="1" dirty="0">
                <a:solidFill>
                  <a:srgbClr val="FF0000"/>
                </a:solidFill>
              </a:rPr>
              <a:t>PRECIO POR JUGADOR</a:t>
            </a:r>
            <a:r>
              <a:rPr lang="es-ES" sz="5000" b="1" dirty="0" smtClean="0">
                <a:solidFill>
                  <a:srgbClr val="FF0000"/>
                </a:solidFill>
              </a:rPr>
              <a:t>:  </a:t>
            </a:r>
            <a:r>
              <a:rPr lang="es-ES" sz="3700" b="1" dirty="0" smtClean="0"/>
              <a:t>QUINCE EUROS</a:t>
            </a:r>
          </a:p>
          <a:p>
            <a:endParaRPr lang="es-ES" dirty="0"/>
          </a:p>
          <a:p>
            <a:r>
              <a:rPr lang="es-ES" sz="5500" b="1" dirty="0">
                <a:solidFill>
                  <a:srgbClr val="FF0000"/>
                </a:solidFill>
              </a:rPr>
              <a:t>COMPETICION</a:t>
            </a:r>
            <a:r>
              <a:rPr lang="es-ES" sz="5500" b="1" dirty="0" smtClean="0">
                <a:solidFill>
                  <a:srgbClr val="FF0000"/>
                </a:solidFill>
              </a:rPr>
              <a:t>: </a:t>
            </a:r>
            <a:r>
              <a:rPr lang="es-ES" sz="5500" b="1" dirty="0" smtClean="0"/>
              <a:t> </a:t>
            </a:r>
            <a:r>
              <a:rPr lang="es-ES" sz="3700" b="1" dirty="0"/>
              <a:t>TODOS CONTRA TODOS </a:t>
            </a:r>
            <a:r>
              <a:rPr lang="es-ES" sz="3700" b="1" dirty="0" smtClean="0"/>
              <a:t>, A UNA O DOS VUELTAS , SEGÚN EQUIPOS</a:t>
            </a:r>
            <a:endParaRPr lang="es-ES" dirty="0"/>
          </a:p>
          <a:p>
            <a:r>
              <a:rPr lang="es-ES" sz="5500" b="1" dirty="0">
                <a:solidFill>
                  <a:srgbClr val="FF0000"/>
                </a:solidFill>
              </a:rPr>
              <a:t>DURACION</a:t>
            </a:r>
            <a:r>
              <a:rPr lang="es-ES" sz="5500" b="1" dirty="0" smtClean="0">
                <a:solidFill>
                  <a:srgbClr val="FF0000"/>
                </a:solidFill>
              </a:rPr>
              <a:t>: </a:t>
            </a:r>
            <a:r>
              <a:rPr lang="es-ES" sz="5500" b="1" dirty="0" smtClean="0"/>
              <a:t> </a:t>
            </a:r>
            <a:r>
              <a:rPr lang="es-ES" sz="3700" b="1" dirty="0"/>
              <a:t>DOS TIEMPOS DE </a:t>
            </a:r>
            <a:r>
              <a:rPr lang="es-ES" sz="3700" b="1" dirty="0" smtClean="0"/>
              <a:t>VEINTICINCO </a:t>
            </a:r>
            <a:r>
              <a:rPr lang="es-ES" sz="3700" b="1" dirty="0"/>
              <a:t>MINUTOS A RELOJ CORRIDO, SIN </a:t>
            </a:r>
            <a:r>
              <a:rPr lang="es-ES" sz="3700" b="1" dirty="0" smtClean="0"/>
              <a:t>DESCUENTO</a:t>
            </a:r>
            <a:endParaRPr lang="es-ES" sz="5500" dirty="0"/>
          </a:p>
          <a:p>
            <a:r>
              <a:rPr lang="es-ES" sz="5500" b="1" dirty="0">
                <a:solidFill>
                  <a:srgbClr val="FF0000"/>
                </a:solidFill>
              </a:rPr>
              <a:t>TODOS LOS PARTIDOS COMENZARAN A SU HORA </a:t>
            </a:r>
            <a:r>
              <a:rPr lang="es-ES" sz="5500" b="1" dirty="0" smtClean="0">
                <a:solidFill>
                  <a:srgbClr val="FF0000"/>
                </a:solidFill>
              </a:rPr>
              <a:t>MARCADA</a:t>
            </a:r>
            <a:r>
              <a:rPr lang="es-ES" sz="3700" b="1" dirty="0" smtClean="0">
                <a:solidFill>
                  <a:srgbClr val="FF0000"/>
                </a:solidFill>
              </a:rPr>
              <a:t>: </a:t>
            </a:r>
            <a:r>
              <a:rPr lang="es-ES" sz="3700" b="1" dirty="0" smtClean="0"/>
              <a:t>PODRA </a:t>
            </a:r>
          </a:p>
          <a:p>
            <a:pPr>
              <a:buNone/>
            </a:pPr>
            <a:r>
              <a:rPr lang="es-ES" sz="3700" b="1" dirty="0" smtClean="0"/>
              <a:t>EMPEZAR A CON UN MINIMO DE SEIS JUGADORES, SI PASADO  DIEZ MINUTOS DE LA HORA MARCADA </a:t>
            </a:r>
          </a:p>
          <a:p>
            <a:pPr>
              <a:buNone/>
            </a:pPr>
            <a:r>
              <a:rPr lang="es-ES" sz="3700" b="1" dirty="0" smtClean="0"/>
              <a:t>NO EXISTIESEN  SEIS JUGADORES DEL MISMO EQUIPO, SE DARIA EL PARTIDO POR PERDIDO</a:t>
            </a:r>
          </a:p>
          <a:p>
            <a:pPr>
              <a:buNone/>
            </a:pPr>
            <a:endParaRPr lang="es-ES" sz="3700" b="1" dirty="0" smtClean="0"/>
          </a:p>
          <a:p>
            <a:pPr>
              <a:buNone/>
            </a:pPr>
            <a:r>
              <a:rPr lang="es-ES" sz="6200" b="1" dirty="0" smtClean="0"/>
              <a:t>       </a:t>
            </a:r>
            <a:r>
              <a:rPr lang="es-ES" sz="6200" b="1" dirty="0" smtClean="0">
                <a:solidFill>
                  <a:srgbClr val="FF0000"/>
                </a:solidFill>
              </a:rPr>
              <a:t>LA ORGANIZACIÓN NO DISPONDRA DE SEGURO DE ACCIDENTES POR LO QUE  EN CASO DE LESION, SERAN A CUENTA DE CADA JUGADOR</a:t>
            </a:r>
            <a:endParaRPr lang="es-ES" sz="6200" dirty="0">
              <a:solidFill>
                <a:srgbClr val="FF0000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s-ES" dirty="0" smtClean="0"/>
              <a:t>REGIMEN DISCIPLINARIO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571612"/>
            <a:ext cx="7586690" cy="5072098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TARJETAS AMARRILLAS: </a:t>
            </a:r>
            <a:endParaRPr lang="es-E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ES" b="1" dirty="0"/>
              <a:t> </a:t>
            </a:r>
            <a:endParaRPr lang="es-ES" dirty="0"/>
          </a:p>
          <a:p>
            <a:pPr lvl="0">
              <a:buNone/>
            </a:pPr>
            <a:r>
              <a:rPr lang="es-ES" b="1" dirty="0" smtClean="0">
                <a:solidFill>
                  <a:srgbClr val="0070C0"/>
                </a:solidFill>
              </a:rPr>
              <a:t>UNA:  </a:t>
            </a:r>
            <a:r>
              <a:rPr lang="es-ES" b="1" dirty="0" smtClean="0"/>
              <a:t>DOS </a:t>
            </a:r>
            <a:r>
              <a:rPr lang="es-ES" b="1" dirty="0"/>
              <a:t>MINUTOS FUERA DEL CAMPO, SIN SUSTITUCION, </a:t>
            </a:r>
            <a:r>
              <a:rPr lang="es-ES" b="1" dirty="0" smtClean="0"/>
              <a:t> MAS MULTA </a:t>
            </a:r>
            <a:endParaRPr lang="es-ES" dirty="0"/>
          </a:p>
          <a:p>
            <a:pPr lvl="0">
              <a:buNone/>
            </a:pPr>
            <a:r>
              <a:rPr lang="es-ES" b="1" dirty="0" smtClean="0">
                <a:solidFill>
                  <a:srgbClr val="0070C0"/>
                </a:solidFill>
              </a:rPr>
              <a:t>DOS:  </a:t>
            </a:r>
            <a:r>
              <a:rPr lang="es-ES" b="1" dirty="0"/>
              <a:t>AMARRILLAS EN EL MISMO ENCUENTRO, ROJA Y EXPULSION, MULTA </a:t>
            </a:r>
            <a:endParaRPr lang="es-ES" dirty="0"/>
          </a:p>
          <a:p>
            <a:pPr>
              <a:buNone/>
            </a:pPr>
            <a:r>
              <a:rPr lang="es-ES" b="1" dirty="0"/>
              <a:t> </a:t>
            </a:r>
            <a:endParaRPr lang="es-ES" dirty="0"/>
          </a:p>
          <a:p>
            <a:r>
              <a:rPr lang="es-ES" b="1" dirty="0" smtClean="0">
                <a:solidFill>
                  <a:srgbClr val="FF0000"/>
                </a:solidFill>
              </a:rPr>
              <a:t>TARJETAS ROJAS:  </a:t>
            </a:r>
          </a:p>
          <a:p>
            <a:pPr>
              <a:buNone/>
            </a:pPr>
            <a:r>
              <a:rPr lang="es-ES" b="1" dirty="0" smtClean="0"/>
              <a:t>EXPULSION </a:t>
            </a:r>
            <a:r>
              <a:rPr lang="es-ES" b="1" dirty="0"/>
              <a:t>DEL ENCUENTRO  Y MULTA ECONOMICA DE 6€, MAS </a:t>
            </a:r>
            <a:r>
              <a:rPr lang="es-ES" b="1" dirty="0" smtClean="0"/>
              <a:t>SANCION </a:t>
            </a:r>
          </a:p>
          <a:p>
            <a:pPr>
              <a:buNone/>
            </a:pPr>
            <a:r>
              <a:rPr lang="es-ES" b="1" dirty="0" smtClean="0"/>
              <a:t>SEGÚN INFRACION:</a:t>
            </a:r>
            <a:endParaRPr lang="es-ES" dirty="0"/>
          </a:p>
          <a:p>
            <a:pPr lvl="0">
              <a:buNone/>
            </a:pPr>
            <a:r>
              <a:rPr lang="es-ES" b="1" dirty="0">
                <a:solidFill>
                  <a:srgbClr val="0070C0"/>
                </a:solidFill>
              </a:rPr>
              <a:t>INSULTOS, AMENAZAS, MENOSPRECIOS </a:t>
            </a:r>
            <a:r>
              <a:rPr lang="es-ES" b="1" dirty="0" smtClean="0">
                <a:solidFill>
                  <a:srgbClr val="0070C0"/>
                </a:solidFill>
              </a:rPr>
              <a:t>ETC:   </a:t>
            </a:r>
            <a:r>
              <a:rPr lang="es-ES" b="1" dirty="0" smtClean="0"/>
              <a:t>DOS </a:t>
            </a:r>
            <a:r>
              <a:rPr lang="es-ES" b="1" dirty="0"/>
              <a:t>PARTIDOS</a:t>
            </a:r>
            <a:endParaRPr lang="es-ES" dirty="0"/>
          </a:p>
          <a:p>
            <a:pPr lvl="0">
              <a:buNone/>
            </a:pPr>
            <a:r>
              <a:rPr lang="es-ES" b="1" dirty="0">
                <a:solidFill>
                  <a:srgbClr val="0070C0"/>
                </a:solidFill>
              </a:rPr>
              <a:t>AGRESIONES LEVES, EMPUJONES </a:t>
            </a:r>
            <a:r>
              <a:rPr lang="es-ES" b="1" dirty="0" smtClean="0">
                <a:solidFill>
                  <a:srgbClr val="0070C0"/>
                </a:solidFill>
              </a:rPr>
              <a:t>ETC:   </a:t>
            </a:r>
            <a:r>
              <a:rPr lang="es-ES" b="1" dirty="0" smtClean="0"/>
              <a:t>TRES  </a:t>
            </a:r>
            <a:r>
              <a:rPr lang="es-ES" b="1" dirty="0"/>
              <a:t>PARTIDOS</a:t>
            </a:r>
            <a:endParaRPr lang="es-ES" dirty="0"/>
          </a:p>
          <a:p>
            <a:pPr lvl="0">
              <a:buNone/>
            </a:pPr>
            <a:r>
              <a:rPr lang="es-ES" b="1" dirty="0">
                <a:solidFill>
                  <a:srgbClr val="0070C0"/>
                </a:solidFill>
              </a:rPr>
              <a:t>AGRESIONES FUERTES, PUÑETAZOS, CABEZAZOS, </a:t>
            </a:r>
            <a:r>
              <a:rPr lang="es-ES" b="1" dirty="0" smtClean="0">
                <a:solidFill>
                  <a:srgbClr val="0070C0"/>
                </a:solidFill>
              </a:rPr>
              <a:t>ETC:    </a:t>
            </a:r>
            <a:r>
              <a:rPr lang="es-ES" b="1" dirty="0" smtClean="0"/>
              <a:t>CINCO </a:t>
            </a:r>
            <a:r>
              <a:rPr lang="es-ES" b="1" dirty="0"/>
              <a:t>PARTIDOS</a:t>
            </a:r>
            <a:endParaRPr lang="es-ES" dirty="0"/>
          </a:p>
          <a:p>
            <a:pPr lvl="0">
              <a:buNone/>
            </a:pPr>
            <a:r>
              <a:rPr lang="es-ES" b="1" dirty="0">
                <a:solidFill>
                  <a:srgbClr val="0070C0"/>
                </a:solidFill>
              </a:rPr>
              <a:t>AGRESIONES POR JUGADORES O EQUIPOS  REINCIDENTES </a:t>
            </a:r>
            <a:r>
              <a:rPr lang="es-ES" b="1" dirty="0" smtClean="0">
                <a:solidFill>
                  <a:srgbClr val="0070C0"/>
                </a:solidFill>
              </a:rPr>
              <a:t>:   </a:t>
            </a:r>
            <a:r>
              <a:rPr lang="es-ES" b="1" dirty="0" smtClean="0"/>
              <a:t>DIEZ PARTIDO</a:t>
            </a:r>
          </a:p>
          <a:p>
            <a:pPr lvl="0">
              <a:buNone/>
            </a:pPr>
            <a:r>
              <a:rPr lang="es-ES" b="1" smtClean="0"/>
              <a:t>A  EXPULSION  DEL TORNEO</a:t>
            </a:r>
            <a:endParaRPr lang="es-ES" b="1" dirty="0" smtClean="0"/>
          </a:p>
          <a:p>
            <a:pPr lvl="0">
              <a:buNone/>
            </a:pPr>
            <a:r>
              <a:rPr lang="es-ES" b="1" dirty="0" smtClean="0"/>
              <a:t>           </a:t>
            </a:r>
            <a:r>
              <a:rPr lang="es-ES" b="1" dirty="0" smtClean="0">
                <a:solidFill>
                  <a:srgbClr val="FF0000"/>
                </a:solidFill>
              </a:rPr>
              <a:t>SANCIONES ECONOMICAS:</a:t>
            </a:r>
          </a:p>
          <a:p>
            <a:pPr lvl="0">
              <a:buNone/>
            </a:pPr>
            <a:r>
              <a:rPr lang="es-ES" b="1" dirty="0" smtClean="0">
                <a:solidFill>
                  <a:srgbClr val="0070C0"/>
                </a:solidFill>
              </a:rPr>
              <a:t>AMARILLA:   </a:t>
            </a:r>
            <a:r>
              <a:rPr lang="es-ES" b="1" dirty="0" smtClean="0"/>
              <a:t>TRES EUROS</a:t>
            </a:r>
          </a:p>
          <a:p>
            <a:pPr lvl="0">
              <a:buNone/>
            </a:pPr>
            <a:r>
              <a:rPr lang="es-ES" b="1" dirty="0" smtClean="0">
                <a:solidFill>
                  <a:srgbClr val="0070C0"/>
                </a:solidFill>
              </a:rPr>
              <a:t>ROJA:  </a:t>
            </a:r>
            <a:r>
              <a:rPr lang="es-ES" b="1" dirty="0" smtClean="0"/>
              <a:t>SEIS EUROS</a:t>
            </a:r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b="1" dirty="0" smtClean="0"/>
          </a:p>
          <a:p>
            <a:pPr lvl="0"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110</TotalTime>
  <Words>184</Words>
  <Application>Microsoft Office PowerPoint</Application>
  <PresentationFormat>Presentación en pantalla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Metro</vt:lpstr>
      <vt:lpstr>V LIGA DE VERANO-FUTBOL 7   DESDE LA ULTIMA SEMANA DEL MES DE JUNIO A LA ULTIMA DEL MES DE JULIO</vt:lpstr>
      <vt:lpstr>PATROCINA  EXCMO AYUNTAMIENTO DE HORCHE </vt:lpstr>
      <vt:lpstr>BASES</vt:lpstr>
      <vt:lpstr>REGIMEN DISCIPLINARIO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LIGA DE VERANO DE FUTBO 7</dc:title>
  <dc:creator>Victor Nuñez Llorente</dc:creator>
  <cp:lastModifiedBy>Victor N</cp:lastModifiedBy>
  <cp:revision>16</cp:revision>
  <dcterms:created xsi:type="dcterms:W3CDTF">2013-04-16T16:56:54Z</dcterms:created>
  <dcterms:modified xsi:type="dcterms:W3CDTF">2016-03-14T17:22:06Z</dcterms:modified>
</cp:coreProperties>
</file>